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63" r:id="rId6"/>
    <p:sldId id="271" r:id="rId7"/>
    <p:sldId id="268" r:id="rId8"/>
    <p:sldId id="269" r:id="rId9"/>
    <p:sldId id="270" r:id="rId10"/>
    <p:sldId id="264" r:id="rId11"/>
    <p:sldId id="265" r:id="rId12"/>
    <p:sldId id="266" r:id="rId13"/>
    <p:sldId id="267" r:id="rId14"/>
    <p:sldId id="261" r:id="rId15"/>
  </p:sldIdLst>
  <p:sldSz cx="18288000" cy="10287000"/>
  <p:notesSz cx="6858000" cy="9144000"/>
  <p:embeddedFontLst>
    <p:embeddedFont>
      <p:font typeface="Work Sans Bold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8879A-D75E-1F93-9D8D-33BB843CE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DE8A6C-269F-70E1-59A3-53F1925856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2CCE1-D611-16E8-448D-86FF4B5740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969FC65-DA69-684C-DDC3-4AF8450B72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7E4EA5-4E6B-23DC-BCDD-1872AB52B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FC534-35D2-4964-A3D8-B6270B7C10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A1A0C-0C8B-B03D-04A5-051E17804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71945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EF2C-578F-ACCC-559A-F3E94ADC2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8D84EE-EFAF-1AC1-42D6-52AF3B88FD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40770B-26E2-F1D5-1FBD-B40EDE8D7D4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81D0C6C-77C9-D75D-8975-BFEB255600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9227398-D9D8-E49E-819D-5412B4FB4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5076C-5172-E1CB-44B5-414733E7D9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A9766-399B-D003-A2C4-F4AC7C806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47115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F323-5692-A695-14E6-A7BB7057B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60946A-67A2-87D5-6049-03624D2518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7648E-E2B2-F08E-254F-9F3083EDF0B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07ED8DA-A682-3619-ECFD-EAFC6FDC6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97233B-51B2-9D25-FAFC-37E751B4B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81CA8-563A-B0ED-C182-A68A422AB99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DB359-3D2F-22CD-A62A-9CA366EC1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4713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E19F6-9857-9106-82E6-67A871B2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897A25-6997-CFA5-B346-4D70AE9273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B413F-CAD3-93DE-0B48-CE7460A795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85B1CF-1CBD-4B27-CFF8-A2A52177D0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4FF9DC7-1D4B-BCAE-2153-C0FB8D104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A58FD-0061-4519-2E6D-4B3D934973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27667-F32B-2771-0294-367021ECE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23208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4FE7-D610-4F0B-D7EA-2879CE0F1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E5D644-FAE8-3924-0EA8-F14596DAA2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3F26C-CF71-937D-8133-59C50FAA7D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5A217CC-02AD-3702-48EE-504D36A1E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9CC388B-D570-9BD5-B4A4-17682CB74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132F0-F48F-A2F6-890C-E45B43CE5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1EE23-3A40-744B-58D9-C4CB3EB32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50224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7E1E3-30D6-57C2-798D-C1930F4D3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A2D0A7-C4F4-5F36-6A9F-CEB1F3EBD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7BACB-21D4-5EE6-EFBA-519AF55B655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D4B8682-454C-8582-E286-C981C3BCC5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886227-5D73-CEEC-227B-E8DDE00B6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D055E-DE68-23B9-DE78-3999E7381A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8CA43-F5C9-D0B2-A997-D116EF063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741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F24BF-FB96-FA27-2B2D-5F711769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A2A5F4-94CA-30FF-DC15-C2D36A95DF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7B27EE-EF16-2E8F-DEA1-15D1DE3236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A0BC74-5498-841A-94A5-708CE2558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3684CB9-D2BC-3DF6-D73B-D93327FEA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B4994-CBC6-712E-2BA1-A0420D7DB4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85573-90EE-A54B-9B12-B0470B4F5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99510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3DBF-15E9-BAD7-F3F5-F5C9F6701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DF2A56-9CD5-8F80-1BFD-348FF653D2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8F1970-61AE-6D39-94C7-978E0FCDBAE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2B476CE-D3B4-2494-CC4F-07BA579F26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FC10266-CA9C-0141-7904-B58C91F574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87FC6-4B87-E986-FE25-43AB24A141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0E244-A024-2253-C465-CED632189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174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233B1-8F89-41CB-91EC-5E30DDB84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28AE19-1507-E135-3F0C-C8044A71B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E724C-838F-879B-DE39-E14FAB62B4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923387-8041-C403-965A-0DC5E1043E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B7C5CF-0876-4D69-D62D-4F8B55C08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A963D-8315-A735-1CEA-881543C7D7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947DE-93D3-3422-5A9F-4CAA0E4F7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34467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59726-05FF-C87E-3F6A-EB17CE71C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347FE-82B0-D168-07A5-B6DC08BAAA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592B7E-AD53-3EAD-1BBE-F9B4D52F39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725CBE-B1A6-A01D-F6A6-A87FD50A25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F837E49-9763-FCA2-6D1A-26EC42AE5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A294C-25A2-3C84-9F5C-6A5C798DA3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B4DA6-8147-5E21-9117-EC5CA9B82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02639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18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12.svg"/><Relationship Id="rId5" Type="http://schemas.openxmlformats.org/officeDocument/2006/relationships/image" Target="../media/image29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28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660650" y="6748051"/>
            <a:ext cx="2853149" cy="2853149"/>
            <a:chOff x="0" y="0"/>
            <a:chExt cx="3429000" cy="34290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3429000" cy="3429000"/>
            </a:xfrm>
            <a:custGeom>
              <a:avLst/>
              <a:gdLst/>
              <a:ahLst/>
              <a:cxnLst/>
              <a:rect l="l" t="t" r="r" b="b"/>
              <a:pathLst>
                <a:path w="3429000" h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4783" y="7804908"/>
            <a:ext cx="9267825" cy="28575"/>
            <a:chOff x="0" y="0"/>
            <a:chExt cx="12357100" cy="38100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2357100" cy="38100"/>
            </a:xfrm>
            <a:custGeom>
              <a:avLst/>
              <a:gdLst/>
              <a:ahLst/>
              <a:cxnLst/>
              <a:rect l="l" t="t" r="r" b="b"/>
              <a:pathLst>
                <a:path w="12357100" h="38100">
                  <a:moveTo>
                    <a:pt x="0" y="0"/>
                  </a:moveTo>
                  <a:lnTo>
                    <a:pt x="12357100" y="0"/>
                  </a:lnTo>
                  <a:lnTo>
                    <a:pt x="12357100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0" y="1410052"/>
            <a:ext cx="11497932" cy="4924273"/>
            <a:chOff x="0" y="0"/>
            <a:chExt cx="15330576" cy="6565697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5330551" cy="6565646"/>
            </a:xfrm>
            <a:custGeom>
              <a:avLst/>
              <a:gdLst/>
              <a:ahLst/>
              <a:cxnLst/>
              <a:rect l="l" t="t" r="r" b="b"/>
              <a:pathLst>
                <a:path w="15330551" h="6565646">
                  <a:moveTo>
                    <a:pt x="0" y="0"/>
                  </a:moveTo>
                  <a:lnTo>
                    <a:pt x="15330551" y="0"/>
                  </a:lnTo>
                  <a:lnTo>
                    <a:pt x="15330551" y="6565646"/>
                  </a:lnTo>
                  <a:lnTo>
                    <a:pt x="0" y="6565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4" name="AutoShape 34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7" name="Freeform 37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04783" y="4098194"/>
            <a:ext cx="3211909" cy="137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09"/>
              </a:lnSpc>
            </a:pPr>
            <a:r>
              <a:rPr lang="en-US" sz="9000" b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Judul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20964" y="7090366"/>
            <a:ext cx="10914616" cy="635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600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Nama 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Ketua</a:t>
            </a:r>
            <a:endParaRPr lang="en-US" sz="600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04783" y="8086170"/>
            <a:ext cx="7574317" cy="117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Departemen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/Unit)</a:t>
            </a:r>
          </a:p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Fakultas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)</a:t>
            </a:r>
          </a:p>
          <a:p>
            <a:pPr algn="l">
              <a:lnSpc>
                <a:spcPts val="2288"/>
              </a:lnSpc>
            </a:pP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endParaRPr lang="en-US" sz="2288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Surabaya, 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Tanggal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............)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04783" y="1704975"/>
            <a:ext cx="7931150" cy="108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572" b="1" i="1" dirty="0">
                <a:solidFill>
                  <a:srgbClr val="FFFFFF"/>
                </a:solidFill>
                <a:latin typeface="+mj-lt"/>
                <a:ea typeface="Work Sans Bold Italics"/>
                <a:cs typeface="Work Sans Bold Italics"/>
                <a:sym typeface="Work Sans Bold Italics"/>
              </a:rPr>
              <a:t>PRESENTASI KEMAJUAN KEGIATAN</a:t>
            </a:r>
          </a:p>
          <a:p>
            <a:pPr algn="l">
              <a:lnSpc>
                <a:spcPts val="4250"/>
              </a:lnSpc>
            </a:pPr>
            <a:r>
              <a:rPr lang="en-US" sz="3572" b="1" i="1" dirty="0">
                <a:solidFill>
                  <a:srgbClr val="FFFFFF"/>
                </a:solidFill>
                <a:latin typeface="+mj-lt"/>
                <a:ea typeface="Work Sans Bold Italics"/>
                <a:cs typeface="Work Sans Bold Italics"/>
                <a:sym typeface="Work Sans Bold Italics"/>
              </a:rPr>
              <a:t>SKEMA PENELITIAN/ABMAS ..............</a:t>
            </a:r>
          </a:p>
        </p:txBody>
      </p:sp>
      <p:grpSp>
        <p:nvGrpSpPr>
          <p:cNvPr id="18" name="Group 33">
            <a:extLst>
              <a:ext uri="{FF2B5EF4-FFF2-40B4-BE49-F238E27FC236}">
                <a16:creationId xmlns:a16="http://schemas.microsoft.com/office/drawing/2014/main" id="{3B33DE19-09D9-2971-2FBA-9F9E8A3DFA1B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19" name="Group 34">
              <a:extLst>
                <a:ext uri="{FF2B5EF4-FFF2-40B4-BE49-F238E27FC236}">
                  <a16:creationId xmlns:a16="http://schemas.microsoft.com/office/drawing/2014/main" id="{81ABBC08-A3EB-B14A-2720-CD6A787E314B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55" name="Freeform 35">
                <a:extLst>
                  <a:ext uri="{FF2B5EF4-FFF2-40B4-BE49-F238E27FC236}">
                    <a16:creationId xmlns:a16="http://schemas.microsoft.com/office/drawing/2014/main" id="{14A94CC0-8BDD-EB41-E314-6A55DC184883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6E8E964E-8B5A-454B-83CA-2797EA63E9C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8" name="Group 37">
              <a:extLst>
                <a:ext uri="{FF2B5EF4-FFF2-40B4-BE49-F238E27FC236}">
                  <a16:creationId xmlns:a16="http://schemas.microsoft.com/office/drawing/2014/main" id="{99DC072C-095A-F7CA-B45D-615315AF6C38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53" name="Freeform 38">
                <a:extLst>
                  <a:ext uri="{FF2B5EF4-FFF2-40B4-BE49-F238E27FC236}">
                    <a16:creationId xmlns:a16="http://schemas.microsoft.com/office/drawing/2014/main" id="{5B647AF7-1539-6F39-54A5-0D13F3BC2BC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id="{B59789AE-3932-C96D-297B-BDFC9F22067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BB857B4A-96A6-DE07-0942-03E2FF257FBA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0EC7B86C-CE50-00C7-69D8-CBB9F7C6CDB3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A342FFD2-629E-1D4F-31CE-75E14014F3C7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8975A31F-72D7-76B5-164D-91BD3A6AED25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43775" y="2894029"/>
            <a:ext cx="16015525" cy="4501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Judul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 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Lokasi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kegiatan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Pengusul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Ketua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 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1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2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3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dst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.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Mitra: 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50" i="1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jika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ada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)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Mitra 1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Mitra 2 </a:t>
            </a:r>
          </a:p>
          <a:p>
            <a:pPr algn="l">
              <a:lnSpc>
                <a:spcPts val="2677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dst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Judul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, Lokasi, Tim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Pengusul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1B42E604-A45C-F327-22EA-2B706373B82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9FCA2163-D4FB-E39D-7F78-751D30FA7821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8C9A385D-BB69-1E7D-9049-349319FBFE85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1787FD16-95CF-0018-C242-16D14F203D2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19F17A12-3BD1-4220-6470-EBEA1338C909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F7C0A24E-FE85-1BEE-EFAF-3B7590EFB55A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FF332D9F-E366-556D-4954-421D1F7DD92F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3C7B265E-507F-515C-CF35-73475CA260FD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C9B90704-2D42-35E3-5AC6-A05583044291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B121F275-6FDD-615D-2D87-1B50CBBE376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E628C2F0-C272-A358-8E41-8B7A58D195FD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8EEB2D19-DFBC-B1AB-6F1D-F73CC017EB63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BC8A7719-AFFF-1756-2409-73469E0C9DB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3" name="Group 10">
            <a:extLst>
              <a:ext uri="{FF2B5EF4-FFF2-40B4-BE49-F238E27FC236}">
                <a16:creationId xmlns:a16="http://schemas.microsoft.com/office/drawing/2014/main" id="{98DB3A5E-9C17-EE91-FBFC-0121130D8C9F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54" name="Freeform 11" descr="preencoded.png">
              <a:extLst>
                <a:ext uri="{FF2B5EF4-FFF2-40B4-BE49-F238E27FC236}">
                  <a16:creationId xmlns:a16="http://schemas.microsoft.com/office/drawing/2014/main" id="{7FC712BD-55A1-4AF5-D97F-7CC38921AFBD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A4D68811-BDF8-3AA9-375A-4454C20E1086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B75D8EEE-0077-EAC1-260A-AC2ECEE6B50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2" name="Group 34">
              <a:extLst>
                <a:ext uri="{FF2B5EF4-FFF2-40B4-BE49-F238E27FC236}">
                  <a16:creationId xmlns:a16="http://schemas.microsoft.com/office/drawing/2014/main" id="{28BB1993-ECB0-B8C1-1B2D-FD5B0C9F2EE9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0" name="Freeform 35">
                <a:extLst>
                  <a:ext uri="{FF2B5EF4-FFF2-40B4-BE49-F238E27FC236}">
                    <a16:creationId xmlns:a16="http://schemas.microsoft.com/office/drawing/2014/main" id="{A87E35B7-A51C-9B85-AB85-7506BC5E281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id="{C3115653-8CAA-3E38-5E96-4CDABBB782E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3" name="Group 37">
              <a:extLst>
                <a:ext uri="{FF2B5EF4-FFF2-40B4-BE49-F238E27FC236}">
                  <a16:creationId xmlns:a16="http://schemas.microsoft.com/office/drawing/2014/main" id="{8235CBA9-A61C-8CF3-B91A-CA6793C9B39D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28" name="Freeform 38">
                <a:extLst>
                  <a:ext uri="{FF2B5EF4-FFF2-40B4-BE49-F238E27FC236}">
                    <a16:creationId xmlns:a16="http://schemas.microsoft.com/office/drawing/2014/main" id="{322D035C-68F5-758F-DD1F-054B5A30AAA0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9" name="TextBox 39">
                <a:extLst>
                  <a:ext uri="{FF2B5EF4-FFF2-40B4-BE49-F238E27FC236}">
                    <a16:creationId xmlns:a16="http://schemas.microsoft.com/office/drawing/2014/main" id="{07B9446D-7D7A-5D76-6D1A-C3FFF7F65BC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4" name="Freeform 40">
              <a:extLst>
                <a:ext uri="{FF2B5EF4-FFF2-40B4-BE49-F238E27FC236}">
                  <a16:creationId xmlns:a16="http://schemas.microsoft.com/office/drawing/2014/main" id="{26148C9C-AB36-EADC-24B7-A754C942176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2AF9475F-FA48-303B-8924-79FF81A386F0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1D6D4FB6-75C7-C060-A8CB-DCF372D83760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A61E955D-F26B-0D3A-B156-72866A5251A8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Identitas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Usulan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243775" y="2878379"/>
            <a:ext cx="16015525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5"/>
              </a:lnSpc>
            </a:pP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Permasalahan</a:t>
            </a: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Permasalah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penelitian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Solusi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terhadap</a:t>
            </a: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permasalahan</a:t>
            </a: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Solusi yang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diajukan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Dana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disetujui</a:t>
            </a: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: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Dari ITS 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ingdings" panose="05000000000000000000" pitchFamily="2" charset="2"/>
              </a:rPr>
              <a:t>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Rp ………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Dari Mitra 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ingdings" panose="05000000000000000000" pitchFamily="2" charset="2"/>
              </a:rPr>
              <a:t>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In Cash / In Kind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berupa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…….. 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Sebutkan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jika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ada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)</a:t>
            </a:r>
          </a:p>
          <a:p>
            <a:pPr algn="l">
              <a:lnSpc>
                <a:spcPts val="2677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93BC6A23-B65C-7C8D-ED1D-399542CA0025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BF94C857-F9EC-9FAD-1E6F-0895666C0165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04D68391-61C5-043A-F7EA-03454284E312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96BB78C4-AE34-4142-8D2A-5C399C665762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78CFDE6F-B80C-0771-A337-76FC3F40A9CC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392213B4-CFF5-6539-A76C-4E219D960F52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94376188-5EDB-48CA-B6FF-D6CEEAB46ED5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05C22926-1229-0E80-3B0D-7879EA30321C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8DB397FA-72B9-C96D-7FBD-60A21A55C2B8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64C505DD-69A8-0BE9-512D-83B1ABB13473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A386A27E-B269-D82D-E215-E50A98EACDEE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B00ABC86-2B36-6EEF-E793-9E65B5A45D9B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D7BC3C03-B26F-B39D-8244-EAA1BFC0E4EC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12301ED0-76CE-D19B-6C0B-DB965615E79F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F5428FB1-8FA4-9844-C0C0-97E32CA0FACA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A128A9CF-2A1A-B145-62A5-162AF0FDD6C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5DD8DABE-BBD1-7D89-2F86-ABC4665FBC6F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6E6217B6-2562-7DFD-8CA1-73BB448D666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E477CA31-2FBA-1440-3D3A-5B570B52EFF4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4D3BFD0A-9125-0D71-78E5-436C1044EC3D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0F61574B-D0FE-1BF9-AD4F-3B81FC67B89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D19CB350-8980-52C7-DBF7-AE6F9A40400B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A5753E97-1913-2E16-5F0A-40B874172E8A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3C1FABEF-9C2D-18CF-522A-71DEF2994AAB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B408B774-4C80-7869-9DF1-E9E61027744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7D81E-7338-5E31-ECFD-0C6BE6610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627E908-8122-AF76-F041-043B06E70F68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6FAB418C-8807-631F-9ACE-E3B58506734C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78A148A-E805-1F8B-7A6A-3345AC769BA8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0F71CB0C-703C-D942-D901-A50342A103A5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CB91582-5BEC-9F15-6971-236A1069FB2A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4ECB191E-E50B-72AC-55B9-7F3A4A23D04B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C1839BD-625B-44F4-70DF-A0369A89B03E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081BC34-AC2F-1A40-5EE0-FB236C71A5E7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CC650CCE-3051-8BB6-4ACB-FB1E528B1800}"/>
              </a:ext>
            </a:extLst>
          </p:cNvPr>
          <p:cNvSpPr txBox="1"/>
          <p:nvPr/>
        </p:nvSpPr>
        <p:spPr>
          <a:xfrm>
            <a:off x="1243775" y="2894029"/>
            <a:ext cx="16015525" cy="33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buClr>
                <a:srgbClr val="172F57"/>
              </a:buClr>
              <a:buSzPts val="2400"/>
            </a:pP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Jelaskan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kemajuan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kegiatan</a:t>
            </a:r>
            <a:endParaRPr lang="en-ID" sz="2200" dirty="0">
              <a:solidFill>
                <a:srgbClr val="172F57"/>
              </a:solidFill>
              <a:highlight>
                <a:srgbClr val="00FF00"/>
              </a:highlight>
              <a:latin typeface="+mj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9155086C-9395-A7E0-4AD3-DCAA0D174B24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Progres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Kegiatan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B1DE9950-6A82-AF5F-2167-57081F972E8B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52D2D4CF-7881-871A-9546-174F5A4A1B38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054BEFEE-FFCD-D9CF-591B-18490D94775E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16CE23E0-BEA5-4C76-EC66-6B986620C9A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505D5F06-12E2-F388-F175-565F176FBCC7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A1C84B5-F960-5333-C1DF-D9EAECF742DA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C0232411-26A9-5AC9-2D5A-E6690630C0C1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83116D60-CB96-0EB6-7C60-AEBB0E1ED4E7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BABA1B4D-DBD5-EAED-276E-245D8521F7D9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A0A9B89A-A20B-F76D-8AC0-9D208A840A8E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6AFADF55-A661-E518-57CC-52AF03D666AF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F29295B2-C9B0-5304-9A0D-5EBECBC8617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98AB392D-5128-6349-747C-552A3F5CEF93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B41A5DE0-29ED-97E5-259E-4E42D1D06C77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23" name="Freeform 11" descr="preencoded.png">
              <a:extLst>
                <a:ext uri="{FF2B5EF4-FFF2-40B4-BE49-F238E27FC236}">
                  <a16:creationId xmlns:a16="http://schemas.microsoft.com/office/drawing/2014/main" id="{0004E0CC-84AA-8701-B8FC-54E5C6650B59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8B9208DF-8872-FCE6-BFF7-699954F10EEA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4A259A00-6ED4-A810-4F3F-F3D523DF8F3E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4" name="Group 34">
              <a:extLst>
                <a:ext uri="{FF2B5EF4-FFF2-40B4-BE49-F238E27FC236}">
                  <a16:creationId xmlns:a16="http://schemas.microsoft.com/office/drawing/2014/main" id="{DDBA828F-2D1D-C21F-6FF8-F02A019261D3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2" name="Freeform 35">
                <a:extLst>
                  <a:ext uri="{FF2B5EF4-FFF2-40B4-BE49-F238E27FC236}">
                    <a16:creationId xmlns:a16="http://schemas.microsoft.com/office/drawing/2014/main" id="{36AFF4CA-EE1D-0FDD-0584-5487FA574EE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02374579-C228-A7FF-BB8F-B9A4D2A95B8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5" name="Group 37">
              <a:extLst>
                <a:ext uri="{FF2B5EF4-FFF2-40B4-BE49-F238E27FC236}">
                  <a16:creationId xmlns:a16="http://schemas.microsoft.com/office/drawing/2014/main" id="{9D6F3103-5602-CE2B-A5AF-12FEB43E9A13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0" name="Freeform 38">
                <a:extLst>
                  <a:ext uri="{FF2B5EF4-FFF2-40B4-BE49-F238E27FC236}">
                    <a16:creationId xmlns:a16="http://schemas.microsoft.com/office/drawing/2014/main" id="{34D908AC-B6DE-E300-E982-88AD4A00B4AF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1" name="TextBox 39">
                <a:extLst>
                  <a:ext uri="{FF2B5EF4-FFF2-40B4-BE49-F238E27FC236}">
                    <a16:creationId xmlns:a16="http://schemas.microsoft.com/office/drawing/2014/main" id="{5689B0DB-6842-6769-FC4B-BC1801A4F66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6" name="Freeform 40">
              <a:extLst>
                <a:ext uri="{FF2B5EF4-FFF2-40B4-BE49-F238E27FC236}">
                  <a16:creationId xmlns:a16="http://schemas.microsoft.com/office/drawing/2014/main" id="{06CE6B8B-5D72-29FC-CDEC-B774813C5643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41">
              <a:extLst>
                <a:ext uri="{FF2B5EF4-FFF2-40B4-BE49-F238E27FC236}">
                  <a16:creationId xmlns:a16="http://schemas.microsoft.com/office/drawing/2014/main" id="{E6B28EDF-8511-D02F-D9A2-B47EF877B7ED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2">
              <a:extLst>
                <a:ext uri="{FF2B5EF4-FFF2-40B4-BE49-F238E27FC236}">
                  <a16:creationId xmlns:a16="http://schemas.microsoft.com/office/drawing/2014/main" id="{CCE4CF51-01A1-2EDD-A0EC-D1FC662E0B27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8F374735-8638-29B5-AD8F-FA5A17C67DA1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689950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143D3-670A-7976-B97A-8789AFF7E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3685B1-A2F0-5CC9-3E39-232495D47C6A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A9D26F19-4A89-C57E-FED0-25BB40A58C49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EB33BA1-E973-8312-4DCE-F6699ACB77D8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1BECA75-A4FB-0424-0195-393952DFFBA5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7423B70-26BE-82BA-AD78-C22F8BB59096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0098941A-0F88-61B0-CC34-C82DC924AAAD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6E24465-3130-F825-141B-36F99B042A08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78A391E5-58C1-949A-BFC8-06B608747041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7860A3D-CB55-3966-AA97-A498737B0B63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82033B2C-E761-73C2-528A-9C37F32ECB76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21D1FA9-DF2B-8DF0-4B01-7F28584ECC9A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340D9992-9CCE-872D-1AA2-1691C6186B1B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DB6CE9E9-DEBB-2E63-6F6B-78F138CB7665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586399B3-664B-DD80-61E8-7FD01A35C43A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E4A35D8-8228-613F-486C-8D20ACA28AAC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0A9E0BB6-20D8-CA5B-F72C-85DBF772D38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49A3574-022D-EE84-46A3-E9784D08BDAB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E9C4448-0F71-ADEE-01A4-88AD3E30CED2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33332036-A59A-C209-5E92-086650EE8D9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E488738-3FAA-67BE-B811-CF00B21E2E4E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1DF6CA7-3A53-0347-AB54-45603634D3C2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80FBB58-5A4E-6BAD-3CD9-DE055DAFA848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2BD506F2-C449-A349-09C4-69676E2441E8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Publikasi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7A28ED00-F67A-571A-1BBE-CBB6B11D3B98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6F7D8291-5DF1-28BC-9E57-6A5F96CBF2FC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1A73889F-D089-9831-0F14-1E2FF44D4457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D59CE8F2-58FA-7BE8-2056-E7BDF9682200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826EE227-048C-6072-DC54-650BC754BE0A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7B1CFC69-3753-56C1-F96B-CDA9AFA8BBA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443F53BF-F080-9755-168E-39980ABD534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AE7188CF-8438-A4C8-62B3-25F98C077D07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21ECA5C3-51D0-44C0-56BD-B62A6F76775E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8FD83C1C-B9A2-68E3-49F1-85AA7778D6A1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1368A788-58CB-3E1A-8672-BD3556876F46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76E372AC-BE7F-AD23-45C4-539080B1233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8BD8DED6-2979-6148-1A47-8C1609F20D42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A359370-15CB-9F38-FA7C-4AE0EF2684C9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861AE216-91A9-ABD9-6A6D-45DDFC6A95D5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E0673F2-EA95-3BCA-730F-70B0DFF2E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650045"/>
              </p:ext>
            </p:extLst>
          </p:nvPr>
        </p:nvGraphicFramePr>
        <p:xfrm>
          <a:off x="1136182" y="3100386"/>
          <a:ext cx="15932619" cy="48708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53452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2462831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2371958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2001340">
                  <a:extLst>
                    <a:ext uri="{9D8B030D-6E8A-4147-A177-3AD203B41FA5}">
                      <a16:colId xmlns:a16="http://schemas.microsoft.com/office/drawing/2014/main" val="1839951686"/>
                    </a:ext>
                  </a:extLst>
                </a:gridCol>
                <a:gridCol w="2432291">
                  <a:extLst>
                    <a:ext uri="{9D8B030D-6E8A-4147-A177-3AD203B41FA5}">
                      <a16:colId xmlns:a16="http://schemas.microsoft.com/office/drawing/2014/main" val="3428675095"/>
                    </a:ext>
                  </a:extLst>
                </a:gridCol>
                <a:gridCol w="3880575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  <a:gridCol w="2130172">
                  <a:extLst>
                    <a:ext uri="{9D8B030D-6E8A-4147-A177-3AD203B41FA5}">
                      <a16:colId xmlns:a16="http://schemas.microsoft.com/office/drawing/2014/main" val="66612179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Nama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 Internasional </a:t>
                      </a:r>
                      <a:r>
                        <a:rPr lang="en-US" sz="2400" dirty="0" err="1">
                          <a:latin typeface="+mj-lt"/>
                        </a:rPr>
                        <a:t>Terindeks</a:t>
                      </a:r>
                      <a:r>
                        <a:rPr lang="en-US" sz="2400" dirty="0">
                          <a:latin typeface="+mj-lt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Quartile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 Internasional </a:t>
                      </a:r>
                      <a:r>
                        <a:rPr lang="en-US" sz="2400" dirty="0" err="1">
                          <a:latin typeface="+mj-lt"/>
                        </a:rPr>
                        <a:t>Terindeks</a:t>
                      </a:r>
                      <a:r>
                        <a:rPr lang="en-US" sz="2400" dirty="0">
                          <a:latin typeface="+mj-lt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PT / </a:t>
                      </a:r>
                      <a:r>
                        <a:rPr lang="en-US" sz="2400" dirty="0" err="1">
                          <a:latin typeface="+mj-lt"/>
                        </a:rPr>
                        <a:t>Instansi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Penanggung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jawab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ID" sz="2400" i="1" dirty="0">
                          <a:latin typeface="+mj-lt"/>
                        </a:rPr>
                        <a:t>(Draft, Manuscript, Submitted, Under Review, Accepted, Publish)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Link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/Artikel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ITS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Mitra </a:t>
                      </a:r>
                      <a:r>
                        <a:rPr lang="en-US" sz="2400" i="1" dirty="0">
                          <a:latin typeface="+mj-lt"/>
                        </a:rPr>
                        <a:t>(</a:t>
                      </a:r>
                      <a:r>
                        <a:rPr lang="en-US" sz="2400" i="1" dirty="0" err="1">
                          <a:latin typeface="+mj-lt"/>
                        </a:rPr>
                        <a:t>sebutkan</a:t>
                      </a:r>
                      <a:r>
                        <a:rPr lang="en-US" sz="2400" i="1" dirty="0">
                          <a:latin typeface="+mj-lt"/>
                        </a:rPr>
                        <a:t> nama </a:t>
                      </a:r>
                      <a:r>
                        <a:rPr lang="en-US" sz="2400" i="1" dirty="0" err="1">
                          <a:latin typeface="+mj-lt"/>
                        </a:rPr>
                        <a:t>mitra</a:t>
                      </a:r>
                      <a:r>
                        <a:rPr lang="en-US" sz="2400" i="1" dirty="0"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latin typeface="+mj-lt"/>
                        </a:rPr>
                        <a:t>jika</a:t>
                      </a:r>
                      <a:r>
                        <a:rPr lang="en-US" sz="2400" i="1" dirty="0"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latin typeface="+mj-lt"/>
                        </a:rPr>
                        <a:t>ada</a:t>
                      </a:r>
                      <a:r>
                        <a:rPr lang="en-US" sz="2400" i="1" dirty="0">
                          <a:latin typeface="+mj-l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07040011-439C-B85D-3D9F-817E343300CE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88396546-52A7-7056-03F0-3D667108DE2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7" name="Group 34">
              <a:extLst>
                <a:ext uri="{FF2B5EF4-FFF2-40B4-BE49-F238E27FC236}">
                  <a16:creationId xmlns:a16="http://schemas.microsoft.com/office/drawing/2014/main" id="{57FCA849-C41B-7C32-17B5-E18095292E5F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996DAB25-C71C-F0BA-2307-A3B55D2D6E06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244114DE-9A2F-5BE3-0822-7C6184F5537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8" name="Group 37">
              <a:extLst>
                <a:ext uri="{FF2B5EF4-FFF2-40B4-BE49-F238E27FC236}">
                  <a16:creationId xmlns:a16="http://schemas.microsoft.com/office/drawing/2014/main" id="{6FAD5B5A-D3C2-3AE3-EF0F-3E39E612D4DC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DEBF6918-59B3-1951-F202-FF87B19CB0E0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9">
                <a:extLst>
                  <a:ext uri="{FF2B5EF4-FFF2-40B4-BE49-F238E27FC236}">
                    <a16:creationId xmlns:a16="http://schemas.microsoft.com/office/drawing/2014/main" id="{DD1B01A4-C35A-C685-87B4-F21AA248860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3DFB7102-C0AB-D2EB-5BE3-42D454B811D3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7650FC8F-5864-D982-03AC-A70177C498B5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27D7B1C1-382F-C527-B4CB-90E0DCEA91E2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ED141053-EF1A-EE4F-1CF6-560D8054D684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57976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4FBDE-DF6D-D1C7-8CC6-C008B3453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14B974-6B64-B973-6C8B-D22686C15C09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150F5BAC-EEF4-683D-A5AF-79F813D2B03F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258E2BE-FC3E-246E-9111-B52B2E21C44A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1F72026-1FC7-7D92-D6A0-08E20A410254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5C199C4-6EF4-C74E-FCCE-451F1B92E57C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C9291283-BA6A-60B3-0CF4-B9068C1D147B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FB0A6AC-8017-5CA1-7F59-DCA21B2FD934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608C5B1A-7D7E-5F6D-81DD-294F96E4BF20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96111B1-8AF7-F3FF-5CCA-59A7CAD3E432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19A671E0-925C-9FC3-F5B1-F4B330932213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85472A3-9099-A4A7-0E8A-7EF55FDE75BF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7BB78A57-DD9C-AA3A-4950-ED974B30C2A1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5F760ED3-F0C7-E0B2-C7D0-AEB2A01F7778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7BA72661-1463-3F22-F46B-E82B5E21EFDA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281507A-170F-BE55-9ADE-E9FF32E0D505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40906811-91A0-09CF-8DFE-CC1D32E5366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45066C4-22AF-6128-FBB3-E009C25193AB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5B834B2-515B-3C2F-C903-1BDF8E3A5DCB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36AFD981-9C72-D8F7-67A4-5BEFC05A46D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1385EC3-ABCA-D1D9-D993-5FB998544C0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6C31A18-5C54-023B-82CC-755EE0E1B77D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3DE6978-226C-B2DC-B667-0383691F1754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867A4A06-12F9-F779-D742-6D33B060C7F1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Seminar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54CEAA08-A883-532A-60A3-027CF946CF66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16142490-9D29-3C2D-E548-B3FEFDDE027D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8BCB400C-49AE-0549-CA7E-70C6BF7AAD4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A836AC5C-8A96-A034-6138-8B1B6EA6B396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E2FEC2D7-DCC6-4B11-E77B-51F7DA763EAD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66F51FC4-2A8F-FCF3-5D48-85B7C888B98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F4EBB8E1-2324-15B7-CD66-0370F203388F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F7754FEF-8BD0-AD4E-B89B-F2514CA6AF63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B4843D4F-A52B-85AF-6BB1-772D57E6646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30C806F5-EB9D-D27D-8C89-5FE5AD140A6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BF050BF3-7FBF-F7C0-916D-CFAB2BCB29AB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E438468-87E6-D05C-84FC-BFD97383F5A0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2FED47EF-B0E7-B328-C373-8DBBE28BE44C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6DCF206-71A6-AC20-47BC-D37E9E26807F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092970E7-B7D6-31E1-4F5F-B034E17A43C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11335E5-E60A-7D3C-E914-E9A2FF0A2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61432"/>
              </p:ext>
            </p:extLst>
          </p:nvPr>
        </p:nvGraphicFramePr>
        <p:xfrm>
          <a:off x="1136182" y="3100386"/>
          <a:ext cx="16085018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21891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5895327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Detil Konferensi 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d-ID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(Nama, penyelenggara, tempat, tanggal)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ID" sz="2400" i="1" dirty="0">
                          <a:latin typeface="+mj-lt"/>
                        </a:rPr>
                        <a:t>(Draft, Manuscript, Submitted, Under Review, Accepted, Publish)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E7F4941D-AACD-6DF5-57CA-BAC1CFA424EB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FFF2B618-26C0-FD00-FE9F-C1B20BB351D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7" name="Group 34">
              <a:extLst>
                <a:ext uri="{FF2B5EF4-FFF2-40B4-BE49-F238E27FC236}">
                  <a16:creationId xmlns:a16="http://schemas.microsoft.com/office/drawing/2014/main" id="{AD5E9035-9793-8263-4048-CF3FB9572C35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BE51FB09-4057-CC6E-C366-F0E2C40F3B5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1944C788-F5D9-D8D8-9D35-DD36134A038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8" name="Group 37">
              <a:extLst>
                <a:ext uri="{FF2B5EF4-FFF2-40B4-BE49-F238E27FC236}">
                  <a16:creationId xmlns:a16="http://schemas.microsoft.com/office/drawing/2014/main" id="{ECF5E532-62BE-02B7-B089-A8316EF2063D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BE71C8D4-3642-E151-5F83-C2EEE9F5EDBA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9">
                <a:extLst>
                  <a:ext uri="{FF2B5EF4-FFF2-40B4-BE49-F238E27FC236}">
                    <a16:creationId xmlns:a16="http://schemas.microsoft.com/office/drawing/2014/main" id="{A35FAD11-3D03-EC9E-7BE2-4B1E1F8FCDD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96ABCFAC-795B-15AD-AA1A-4BB018682BA2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22EA01AC-73CD-25C0-F557-626A3440A57B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1B63DCB2-6308-C5AE-101A-2B31D3BE8648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2C4249C9-0FD7-1D2B-531A-DCE04ACFDCD9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77707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ECDB-ABC0-5178-6EBB-AC749287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AC83964-9C91-F635-4153-38AD6E8E4AA5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F96CBDD8-4F38-8A67-6C87-840EEE1F4788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5947511-997A-6C52-A3A4-F69866737110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4157D0-288C-BD61-1CF0-45D324B36640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0D10514-7B38-990D-BB13-73EBC580D473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E9734B78-D8FB-679C-25B4-2AB3FFA4AB2E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3F2D53F-8619-C34B-A326-B9E3C6F29178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3A338A28-B5E6-1468-10ED-B172A4E25306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C73EF89-AADF-D830-57FD-FD5065F56397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0243B2DF-3AB1-7957-38A4-A0A87BE2E254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BD08DF3-BEF9-4BD0-4455-FD3A2A039042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DEB9BEE6-DD99-1CBD-D8D5-18BBE0D688AA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A8F1A0B2-0F44-6E5E-C36D-8B5CD22810B6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C4AC8B6E-3B36-88F7-9765-AC16124462AD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FE25F88-F1CB-900F-6B85-63F6CE7DEEC6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3C8B0AC-2A54-F61C-119E-E3A681DCA41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D5C928-2B54-4C8A-40F5-73B2E2DB76EE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062915A-4CB7-96BF-DB45-67D18E5DFF7A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28A54493-36DC-2F83-1089-91356F2E8D8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C8FE09E-94D7-9748-B9F9-D140A6DE285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8F1560A-7A26-AAAA-2584-8A64644810D5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EB9A7AC-917B-0328-DA9F-46CB120115EB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4B02E427-BB26-62F5-9801-6836AC31BACB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Kekayaan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Intelektual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31265AF5-5FF6-FA94-9BAD-F4AFEC9601B5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A38397D2-52AB-7689-56EA-3A0E6A848149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064A74EF-D389-7ECE-AEDA-FA61D8F1F97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0B2D8E7-7C46-5A8D-9CBF-DFFF09FA085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CA023FA2-F11F-3E65-B933-56E432182AF8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45B509E-DB08-765A-B2B9-7189DEF7AFF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B9515A01-D04E-93D8-66E0-6B78E2C1F979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AF3BDCB9-A9D6-3277-57A0-042B1F5307F5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240F5EBC-5BC5-C689-B69A-E1BFC859E42A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0E0FEEDB-1C50-59F3-B49D-192A85288C0D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A2284816-CE13-153E-5220-835FA08D309D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97AA77D-4790-F489-F243-FA50438C7B61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7661788C-8516-A48A-2E3D-DAECB47D7800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86790F91-0F65-893C-FEBB-0F751BDEB0D0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B5B8BC09-71AC-1C78-2511-5A57B59D6A62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F25006F-FCB6-5F0F-3542-518C9860E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268049"/>
              </p:ext>
            </p:extLst>
          </p:nvPr>
        </p:nvGraphicFramePr>
        <p:xfrm>
          <a:off x="1069507" y="3263349"/>
          <a:ext cx="16151693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49818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8491129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6510746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Usulan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 </a:t>
                      </a:r>
                      <a:r>
                        <a:rPr lang="en-US" sz="2400" dirty="0" err="1">
                          <a:latin typeface="+mj-lt"/>
                        </a:rPr>
                        <a:t>Kemajuan</a:t>
                      </a:r>
                      <a:endParaRPr lang="en-US" sz="2400" dirty="0">
                        <a:latin typeface="+mj-lt"/>
                      </a:endParaRPr>
                    </a:p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(</a:t>
                      </a:r>
                      <a:r>
                        <a:rPr lang="en-ID" sz="2400" i="1" dirty="0" err="1">
                          <a:solidFill>
                            <a:schemeClr val="bg1"/>
                          </a:solidFill>
                        </a:rPr>
                        <a:t>Persiapan</a:t>
                      </a:r>
                      <a:r>
                        <a:rPr lang="en-ID" sz="2400" i="1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ID" sz="2400" i="1" dirty="0" err="1">
                          <a:solidFill>
                            <a:schemeClr val="bg1"/>
                          </a:solidFill>
                        </a:rPr>
                        <a:t>Terdaftar</a:t>
                      </a:r>
                      <a:r>
                        <a:rPr lang="en-ID" sz="2400" i="1" dirty="0">
                          <a:solidFill>
                            <a:schemeClr val="bg1"/>
                          </a:solidFill>
                        </a:rPr>
                        <a:t>, Granted)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1B5E1FF5-3437-57D1-36F6-C0E4D5D4C81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22621190-438A-038F-0405-B83256F2CF29}"/>
              </a:ext>
            </a:extLst>
          </p:cNvPr>
          <p:cNvSpPr txBox="1"/>
          <p:nvPr/>
        </p:nvSpPr>
        <p:spPr>
          <a:xfrm>
            <a:off x="1291696" y="2553806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400" i="1" dirty="0">
                <a:solidFill>
                  <a:schemeClr val="bg1"/>
                </a:solidFill>
              </a:rPr>
              <a:t>(Paten, Hak Cipta, Paten </a:t>
            </a:r>
            <a:r>
              <a:rPr lang="en-ID" sz="2400" i="1" dirty="0" err="1">
                <a:solidFill>
                  <a:schemeClr val="bg1"/>
                </a:solidFill>
              </a:rPr>
              <a:t>Sederhana</a:t>
            </a:r>
            <a:r>
              <a:rPr lang="en-ID" sz="2400" i="1" dirty="0">
                <a:solidFill>
                  <a:schemeClr val="bg1"/>
                </a:solidFill>
              </a:rPr>
              <a:t>, Merek </a:t>
            </a:r>
            <a:r>
              <a:rPr lang="en-ID" sz="2400" i="1" dirty="0" err="1">
                <a:solidFill>
                  <a:schemeClr val="bg1"/>
                </a:solidFill>
              </a:rPr>
              <a:t>Dagang</a:t>
            </a:r>
            <a:r>
              <a:rPr lang="en-ID" sz="2400" i="1" dirty="0">
                <a:solidFill>
                  <a:schemeClr val="bg1"/>
                </a:solidFill>
              </a:rPr>
              <a:t>, </a:t>
            </a:r>
            <a:r>
              <a:rPr lang="en-ID" sz="2400" i="1" dirty="0" err="1">
                <a:solidFill>
                  <a:schemeClr val="bg1"/>
                </a:solidFill>
              </a:rPr>
              <a:t>dll</a:t>
            </a:r>
            <a:r>
              <a:rPr lang="en-ID" sz="2400" i="1" dirty="0">
                <a:solidFill>
                  <a:schemeClr val="bg1"/>
                </a:solidFill>
              </a:rPr>
              <a:t>)</a:t>
            </a:r>
            <a:endParaRPr lang="en-ID" sz="3200" i="1" dirty="0">
              <a:solidFill>
                <a:schemeClr val="bg1"/>
              </a:solidFill>
            </a:endParaRPr>
          </a:p>
        </p:txBody>
      </p:sp>
      <p:grpSp>
        <p:nvGrpSpPr>
          <p:cNvPr id="32" name="Group 33">
            <a:extLst>
              <a:ext uri="{FF2B5EF4-FFF2-40B4-BE49-F238E27FC236}">
                <a16:creationId xmlns:a16="http://schemas.microsoft.com/office/drawing/2014/main" id="{96621E37-5B84-B75E-1191-E337EF7EAC0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id="{10434FA5-E315-1D7C-4679-F5BCE8594E94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16843F2A-276B-AD0B-EFB5-765D4C9D4A2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E322F7F4-A547-2FC0-5397-5002C45ABC1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4" name="Group 37">
              <a:extLst>
                <a:ext uri="{FF2B5EF4-FFF2-40B4-BE49-F238E27FC236}">
                  <a16:creationId xmlns:a16="http://schemas.microsoft.com/office/drawing/2014/main" id="{12AB3D6D-D17A-45E2-B72A-DEA41852DC7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65" name="Freeform 38">
                <a:extLst>
                  <a:ext uri="{FF2B5EF4-FFF2-40B4-BE49-F238E27FC236}">
                    <a16:creationId xmlns:a16="http://schemas.microsoft.com/office/drawing/2014/main" id="{8CCEF1F2-FB07-6A7B-C4C0-8FCBA5C995C6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6" name="TextBox 39">
                <a:extLst>
                  <a:ext uri="{FF2B5EF4-FFF2-40B4-BE49-F238E27FC236}">
                    <a16:creationId xmlns:a16="http://schemas.microsoft.com/office/drawing/2014/main" id="{D789C4F5-E953-F6C2-FD67-1D4CDA1C265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678CDA93-9754-20C2-813D-E1BDA562A3C4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828E1210-2D57-5E59-866A-FBC7DC6B3F1A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87B13313-2D26-C873-90E0-8F7D4D81D463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4AD77C19-7C0A-9C6C-A47E-E601A9579926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48163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D9B2E-7987-26C7-59F0-5D7B2B31A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67C95CC-029B-3214-C36F-D526CEA35C5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2D4733C9-4258-91E6-9B1B-E666EA0B1615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2C9A2D6-AFDC-625B-67C3-B35B292D2956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0FE0368-6E55-F399-2F54-266ED957D112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EB5BAC-1869-4FD3-FA2C-A649987D21CD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E3D8EA7F-99C7-40E3-89CA-6FBB1192AE78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B46DDE3-A41C-E418-1927-0526CE54600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0D0A92B7-9DA5-5B34-CCFA-F7651C7BED24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BAEF24D-5985-5245-50C1-D94A72BE5863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52EDCA73-95FC-801D-D03F-0E29161E00AC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5485D4C-9368-D7F7-DEBF-C13D5C96451C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87A47D89-BFBF-2615-7544-A3EBD0C659F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582C64C-E29D-7C47-2A0B-CF8D7D11306A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D0EBDADE-2FCE-CE2B-8199-21E54FCDD7A5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EED6326-96A0-3E73-8EFB-75DA1FD4BE7C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12D727EF-3FD8-D517-DD7F-1B230B794FF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CF306EF-6807-34C9-078F-C8B0E9F06966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21D0F723-CB0F-2383-3C9C-FFB07906E3CF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ED7424CD-7BA3-286F-11FB-D426CF7560D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343C313-8991-1B48-063F-FCCD6DDA5785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82F1DAE-A5EB-2033-86AE-20C561B342B6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C7546A5-A649-D698-CA06-A8052B63066A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7D37D379-6577-35E2-D9F5-696803D4AD26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Buku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(ISBN)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EF780FA4-A348-BBE9-8C55-48884B21D691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3CA314A4-0B6B-133B-2563-595A0D6F5A61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F14A426B-D0D1-C587-1401-C20418B0311F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72CF9EA-B2AA-68AA-7F0A-5E59AF4ED53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E92DDA90-AE57-5701-C334-BF2C4499580D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F3DC2DE-8180-0BEE-235B-0B7D0D8F564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E666EB19-240F-E12C-3C6B-C35CAF483FDD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E0B8C118-156D-7804-834E-76503F93106E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D0D4359C-8C2A-B549-6605-6008AE33D92D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16DB333A-AF83-F1E9-C6AE-93B71595D23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A81C6615-C8E3-DFB1-587E-10A4E9D5766A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74CADF55-D4C5-E208-9800-DA9061F4B86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AD266ED8-309D-73FD-F0A4-4D5239A5DB96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6DA9908A-0A7A-FF7E-6F53-3BA249887D35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EB10DD85-2B71-E5A9-B484-B050522302F5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6DBC840-7FE1-6A90-8669-D825C5E99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9873"/>
              </p:ext>
            </p:extLst>
          </p:nvPr>
        </p:nvGraphicFramePr>
        <p:xfrm>
          <a:off x="1063391" y="3226597"/>
          <a:ext cx="16161218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3618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7776521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7311079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Usulan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US" sz="2400" i="1" dirty="0">
                          <a:latin typeface="+mj-lt"/>
                        </a:rPr>
                        <a:t>(</a:t>
                      </a:r>
                      <a:r>
                        <a:rPr lang="en-ID" sz="2400" b="1" i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Persiapan</a:t>
                      </a:r>
                      <a:r>
                        <a:rPr lang="en-ID" sz="24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under review, published)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15C9FCE5-E1E9-D3FB-E24D-3C6B2CEFE9D6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1EA350BD-2B89-C1D5-3D66-A0BEEA8DAE9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8" name="Group 34">
              <a:extLst>
                <a:ext uri="{FF2B5EF4-FFF2-40B4-BE49-F238E27FC236}">
                  <a16:creationId xmlns:a16="http://schemas.microsoft.com/office/drawing/2014/main" id="{F37B6D56-60F7-FB63-64DB-CBEFD6E5DAF6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8" name="Freeform 35">
                <a:extLst>
                  <a:ext uri="{FF2B5EF4-FFF2-40B4-BE49-F238E27FC236}">
                    <a16:creationId xmlns:a16="http://schemas.microsoft.com/office/drawing/2014/main" id="{EAEBF3E4-8A00-8B13-F606-418D9A8DDB0E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A102C42F-BC6B-64E5-F6C1-4099AEB103A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0" name="Group 37">
              <a:extLst>
                <a:ext uri="{FF2B5EF4-FFF2-40B4-BE49-F238E27FC236}">
                  <a16:creationId xmlns:a16="http://schemas.microsoft.com/office/drawing/2014/main" id="{EFBBDC2C-CEEA-753B-AF6B-9CE3D7977AB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5" name="Freeform 38">
                <a:extLst>
                  <a:ext uri="{FF2B5EF4-FFF2-40B4-BE49-F238E27FC236}">
                    <a16:creationId xmlns:a16="http://schemas.microsoft.com/office/drawing/2014/main" id="{A8718C9A-6BF8-99C8-F102-504FD1BED163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9">
                <a:extLst>
                  <a:ext uri="{FF2B5EF4-FFF2-40B4-BE49-F238E27FC236}">
                    <a16:creationId xmlns:a16="http://schemas.microsoft.com/office/drawing/2014/main" id="{DB475653-F670-8A8F-4368-30EDD37C5FE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1" name="Freeform 40">
              <a:extLst>
                <a:ext uri="{FF2B5EF4-FFF2-40B4-BE49-F238E27FC236}">
                  <a16:creationId xmlns:a16="http://schemas.microsoft.com/office/drawing/2014/main" id="{79870FA3-D694-25BB-4C38-ED9F61D94E05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1">
              <a:extLst>
                <a:ext uri="{FF2B5EF4-FFF2-40B4-BE49-F238E27FC236}">
                  <a16:creationId xmlns:a16="http://schemas.microsoft.com/office/drawing/2014/main" id="{AED4D6CA-59FC-1510-9B8D-7658951DD6E0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3" name="Freeform 42">
              <a:extLst>
                <a:ext uri="{FF2B5EF4-FFF2-40B4-BE49-F238E27FC236}">
                  <a16:creationId xmlns:a16="http://schemas.microsoft.com/office/drawing/2014/main" id="{6070DE40-3D56-6EEA-346D-C9C4F9984DB6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18CD592A-AD9F-44D0-5759-856BD106A743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78576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5EB6-33A1-059D-643E-15776CA92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33D024D-587D-619F-A388-C6E657C83F50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D41745E1-6CF9-30AF-6D66-A90400D98E01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1AC4582-3A45-5F1E-F005-ECE5562BF966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5095A5-148A-5547-CC4F-47DEFDA65266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9D1B4D-7227-18D7-BF49-5825959594FE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1559B7E9-78EA-CF69-860D-96BAFA445196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BD96680-683D-A55E-E01D-F7C1F46AA64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02C281B7-3919-8316-61B5-BE0204D07430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546C972-AB02-92D2-E832-9CB0F8042682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DA3C4C9F-F7BB-2C8C-2B1D-354153159C2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E8975682-0767-156A-5F19-2A8BC6CE0671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6CAF5900-AF12-1572-538F-6832BBCABD6C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7F13687B-71DC-EF4A-D49C-F5257680BBA8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1B2E7218-C967-27AB-C16E-826895826C98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2C7DD80-A7D4-E9E5-B525-35AB7CB5C35A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F79290A1-7B7D-1DD7-FFFC-18281AF1C05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A21380D-13E3-F205-06B8-CDBA1E9C2F81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E8F927B-CA93-F8DD-8E5F-A5DDBC98D046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9B5590DA-C1A5-CFB1-91C6-833E109FFF6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6C9D76C-26C5-06CE-D866-E46DFE0D773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A6394BA-8F9D-DFEB-C038-ECFE5DDA448C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85A80D0-81D6-3463-8C5D-42BD5E19BA7C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6AD15652-D54C-6A23-F75B-5C413CD3FC32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Lainnya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12D9AAC0-09E1-1E1C-F04D-B1B31ED4F75F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2DCFA2AC-6AA6-3A35-B609-DD38843DDAD7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64AA5839-B8A6-B556-9679-66F58ECD0058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A256DDA9-8E83-8744-3952-7CCE811FA6B9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C0DD2419-CFD3-EA2A-03B5-57BA47DD3B2C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FB64EE7-82FF-F42F-BF35-5D7598EF082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46EBCDE4-FADD-77CD-FEA4-4E077A86EE2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4912E41E-13A6-CDDB-8B70-8C2BC426E3C0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3645A49F-EAEF-D757-AC1D-0A24792E292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498D6256-E2EE-0B9F-3CD7-8B3958C5601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0AD98236-72A1-C1AF-5C9C-BCE95570D8D0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D18E051-A8CA-28B9-AD5C-FA6021EA8A2C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F760159C-9B7C-3D22-8E88-2A7504AA92C7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08BB753D-710C-2FD7-F78B-5A80BC0DBF9E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2D36FA90-55FB-B1EC-A4C2-400B1C367FF1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6" name="TextBox 46">
            <a:extLst>
              <a:ext uri="{FF2B5EF4-FFF2-40B4-BE49-F238E27FC236}">
                <a16:creationId xmlns:a16="http://schemas.microsoft.com/office/drawing/2014/main" id="{1AACEB79-9340-67DA-A991-5B6658B1EAB9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66A002B8-B486-36EF-0109-EAC310F40090}"/>
              </a:ext>
            </a:extLst>
          </p:cNvPr>
          <p:cNvSpPr txBox="1"/>
          <p:nvPr/>
        </p:nvSpPr>
        <p:spPr>
          <a:xfrm>
            <a:off x="1291696" y="2553806"/>
            <a:ext cx="1601552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400" i="1" dirty="0">
                <a:solidFill>
                  <a:schemeClr val="bg1"/>
                </a:solidFill>
              </a:rPr>
              <a:t>(Software, </a:t>
            </a:r>
            <a:r>
              <a:rPr lang="en-ID" sz="2400" i="1" dirty="0" err="1">
                <a:solidFill>
                  <a:schemeClr val="bg1"/>
                </a:solidFill>
              </a:rPr>
              <a:t>Inovasi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Teknologi</a:t>
            </a:r>
            <a:r>
              <a:rPr lang="en-ID" sz="2400" i="1" dirty="0">
                <a:solidFill>
                  <a:schemeClr val="bg1"/>
                </a:solidFill>
              </a:rPr>
              <a:t>, Business Plan, </a:t>
            </a:r>
            <a:r>
              <a:rPr lang="en-ID" sz="2400" i="1" dirty="0" err="1">
                <a:solidFill>
                  <a:schemeClr val="bg1"/>
                </a:solidFill>
              </a:rPr>
              <a:t>Dokumen</a:t>
            </a:r>
            <a:r>
              <a:rPr lang="en-ID" sz="2400" i="1" dirty="0">
                <a:solidFill>
                  <a:schemeClr val="bg1"/>
                </a:solidFill>
              </a:rPr>
              <a:t> Feasibility Study, </a:t>
            </a:r>
            <a:r>
              <a:rPr lang="en-ID" sz="2400" i="1" dirty="0" err="1">
                <a:solidFill>
                  <a:schemeClr val="bg1"/>
                </a:solidFill>
              </a:rPr>
              <a:t>Naskah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akademik</a:t>
            </a:r>
            <a:r>
              <a:rPr lang="en-ID" sz="2400" i="1" dirty="0">
                <a:solidFill>
                  <a:schemeClr val="bg1"/>
                </a:solidFill>
              </a:rPr>
              <a:t> (policy brief, </a:t>
            </a:r>
            <a:r>
              <a:rPr lang="en-ID" sz="2400" i="1" dirty="0" err="1">
                <a:solidFill>
                  <a:schemeClr val="bg1"/>
                </a:solidFill>
              </a:rPr>
              <a:t>rekomendasi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kebijakan</a:t>
            </a:r>
            <a:r>
              <a:rPr lang="en-ID" sz="2400" i="1" dirty="0">
                <a:solidFill>
                  <a:schemeClr val="bg1"/>
                </a:solidFill>
              </a:rPr>
              <a:t>, </a:t>
            </a:r>
            <a:r>
              <a:rPr lang="en-ID" sz="2400" i="1" dirty="0" err="1">
                <a:solidFill>
                  <a:schemeClr val="bg1"/>
                </a:solidFill>
              </a:rPr>
              <a:t>atau</a:t>
            </a:r>
            <a:r>
              <a:rPr lang="en-ID" sz="2400" i="1" dirty="0">
                <a:solidFill>
                  <a:schemeClr val="bg1"/>
                </a:solidFill>
              </a:rPr>
              <a:t> model </a:t>
            </a:r>
            <a:r>
              <a:rPr lang="en-ID" sz="2400" i="1" dirty="0" err="1">
                <a:solidFill>
                  <a:schemeClr val="bg1"/>
                </a:solidFill>
              </a:rPr>
              <a:t>kebijakan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strategis</a:t>
            </a:r>
            <a:r>
              <a:rPr lang="en-ID" sz="2400" i="1" dirty="0">
                <a:solidFill>
                  <a:schemeClr val="bg1"/>
                </a:solidFill>
              </a:rPr>
              <a:t>), </a:t>
            </a:r>
            <a:r>
              <a:rPr lang="en-ID" sz="2400" i="1" dirty="0" err="1">
                <a:solidFill>
                  <a:schemeClr val="bg1"/>
                </a:solidFill>
              </a:rPr>
              <a:t>dll</a:t>
            </a:r>
            <a:r>
              <a:rPr lang="en-ID" sz="2400" i="1" dirty="0">
                <a:solidFill>
                  <a:schemeClr val="bg1"/>
                </a:solidFill>
              </a:rPr>
              <a:t>))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2B7D0E5-9213-F809-560A-104C38F05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78547"/>
              </p:ext>
            </p:extLst>
          </p:nvPr>
        </p:nvGraphicFramePr>
        <p:xfrm>
          <a:off x="1111274" y="3616035"/>
          <a:ext cx="15957526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50926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Nama Output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Detail Output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31" name="TextBox 38">
            <a:extLst>
              <a:ext uri="{FF2B5EF4-FFF2-40B4-BE49-F238E27FC236}">
                <a16:creationId xmlns:a16="http://schemas.microsoft.com/office/drawing/2014/main" id="{32A3372C-27A1-6EFC-AA09-49AA71B3A6C7}"/>
              </a:ext>
            </a:extLst>
          </p:cNvPr>
          <p:cNvSpPr txBox="1"/>
          <p:nvPr/>
        </p:nvSpPr>
        <p:spPr>
          <a:xfrm>
            <a:off x="1111274" y="7929086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i="1" dirty="0">
                <a:solidFill>
                  <a:schemeClr val="bg1"/>
                </a:solidFill>
              </a:rPr>
              <a:t>*) Status: Cantumkan status kemajuan sesuai kondisi saat ini</a:t>
            </a:r>
            <a:endParaRPr lang="en-ID" sz="2400" i="1" dirty="0">
              <a:solidFill>
                <a:schemeClr val="bg1"/>
              </a:solidFill>
            </a:endParaRPr>
          </a:p>
        </p:txBody>
      </p:sp>
      <p:grpSp>
        <p:nvGrpSpPr>
          <p:cNvPr id="32" name="Group 33">
            <a:extLst>
              <a:ext uri="{FF2B5EF4-FFF2-40B4-BE49-F238E27FC236}">
                <a16:creationId xmlns:a16="http://schemas.microsoft.com/office/drawing/2014/main" id="{5FD5BED9-12DD-EEE6-EBC8-20BD57667A12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id="{A446FD58-EA1D-92B2-6478-1D01E24A233B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0D058E9A-1EBE-DBD2-2DED-0517C63C5ED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94C35570-47A2-2A94-98CE-08633F9608A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4" name="Group 37">
              <a:extLst>
                <a:ext uri="{FF2B5EF4-FFF2-40B4-BE49-F238E27FC236}">
                  <a16:creationId xmlns:a16="http://schemas.microsoft.com/office/drawing/2014/main" id="{FDCBA094-71DB-21B3-289F-A6BC1AEB215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65" name="Freeform 38">
                <a:extLst>
                  <a:ext uri="{FF2B5EF4-FFF2-40B4-BE49-F238E27FC236}">
                    <a16:creationId xmlns:a16="http://schemas.microsoft.com/office/drawing/2014/main" id="{E5FDAA0F-7AD1-B920-700B-158EC3DBF7D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6" name="TextBox 39">
                <a:extLst>
                  <a:ext uri="{FF2B5EF4-FFF2-40B4-BE49-F238E27FC236}">
                    <a16:creationId xmlns:a16="http://schemas.microsoft.com/office/drawing/2014/main" id="{839720BF-20F2-8119-E349-3AEDE52207D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2136CDBB-87E9-16CD-578C-010C02D29F3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A56EF7D9-4CB4-2011-03A0-A686C029162F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F16D4C85-CA3A-6622-0E83-9B526FF32130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A6F9CE35-AD2F-0AD1-47C4-6AAC2B57ACA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537153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45D0-8D28-A376-C962-542EBD2FC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C82604-C0BE-E68E-391F-D1FF8FD25C1D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3B1A0091-02F2-999B-0DFC-31F928406E92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BFFDB8F-519D-384A-ECC7-72703A33E71F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16133778-31B8-8F55-2D8C-25034692A798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DCB8B1D-FA53-9EDC-4886-B75088BD0320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FC60A00B-9A47-DF47-D4D6-89B639D363F4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0D89EEE-483D-5177-663E-A3BDA2FFF831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A6C4149-F622-6841-4BD5-C680E246CA51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F21067F3-F7FD-1575-AE20-F8718F06F59C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Rekap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Serapan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Dana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Tahap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1</a:t>
            </a: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A827DBD2-1667-F56A-E3C2-50731B0F553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B62B1157-134B-7F25-4E12-BEC29B09755E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6EC5E8F1-03A5-50A6-16D9-7A3D27DAE892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EED262D3-6A8F-B9A6-567C-7F853BD61E1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0EB4B7C4-5A95-4295-3CE5-23978EC1AEF5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5A8B28B7-4CFC-3E2A-EAEF-221D4BF17D2F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6CB7B97D-B59D-B8CB-1C80-8564CCD53D0B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4881A55B-6BD0-8A90-AD64-97BBFD203FC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5AEC90A3-F13D-63F0-F4EE-DCB797E01A77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571A26A2-9AE6-AF03-E301-78C15C1A7157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36D933FF-7967-BC87-B9AA-3D37B3833FF4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5A3FD91A-3844-F85E-DEEF-E18D4E80183A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52DFA90D-8456-EEC3-71CF-96C73C1F9692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EAA0D4CD-52DF-DD23-5FC5-BC38DA8C4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13290"/>
              </p:ext>
            </p:extLst>
          </p:nvPr>
        </p:nvGraphicFramePr>
        <p:xfrm>
          <a:off x="755389" y="2953810"/>
          <a:ext cx="16694411" cy="54091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3466">
                  <a:extLst>
                    <a:ext uri="{9D8B030D-6E8A-4147-A177-3AD203B41FA5}">
                      <a16:colId xmlns:a16="http://schemas.microsoft.com/office/drawing/2014/main" val="1906721904"/>
                    </a:ext>
                  </a:extLst>
                </a:gridCol>
                <a:gridCol w="9803202">
                  <a:extLst>
                    <a:ext uri="{9D8B030D-6E8A-4147-A177-3AD203B41FA5}">
                      <a16:colId xmlns:a16="http://schemas.microsoft.com/office/drawing/2014/main" val="22676245"/>
                    </a:ext>
                  </a:extLst>
                </a:gridCol>
                <a:gridCol w="5997743">
                  <a:extLst>
                    <a:ext uri="{9D8B030D-6E8A-4147-A177-3AD203B41FA5}">
                      <a16:colId xmlns:a16="http://schemas.microsoft.com/office/drawing/2014/main" val="1030012630"/>
                    </a:ext>
                  </a:extLst>
                </a:gridCol>
              </a:tblGrid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Uraian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Jumlah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77083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dirty="0">
                          <a:latin typeface="+mj-lt"/>
                        </a:rPr>
                        <a:t>Bahan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88700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dirty="0" err="1">
                          <a:latin typeface="+mj-lt"/>
                        </a:rPr>
                        <a:t>Pengumpulan</a:t>
                      </a:r>
                      <a:r>
                        <a:rPr lang="en-ID" sz="2400" b="0" dirty="0">
                          <a:latin typeface="+mj-lt"/>
                        </a:rPr>
                        <a:t>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1234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Sewa 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Peralatan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00498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Analisis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 Data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520804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Pelaporan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/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Luaran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 Wajib/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Tambahan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38653"/>
                  </a:ext>
                </a:extLst>
              </a:tr>
              <a:tr h="7727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+mj-lt"/>
                        </a:rPr>
                        <a:t>Jumlah</a:t>
                      </a:r>
                      <a:endParaRPr lang="en-ID" sz="2400" b="1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50483"/>
                  </a:ext>
                </a:extLst>
              </a:tr>
            </a:tbl>
          </a:graphicData>
        </a:graphic>
      </p:graphicFrame>
      <p:grpSp>
        <p:nvGrpSpPr>
          <p:cNvPr id="24" name="Group 10">
            <a:extLst>
              <a:ext uri="{FF2B5EF4-FFF2-40B4-BE49-F238E27FC236}">
                <a16:creationId xmlns:a16="http://schemas.microsoft.com/office/drawing/2014/main" id="{F0B82526-463B-3CB0-EC51-B9FB770C6B81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25" name="Freeform 11" descr="preencoded.png">
              <a:extLst>
                <a:ext uri="{FF2B5EF4-FFF2-40B4-BE49-F238E27FC236}">
                  <a16:creationId xmlns:a16="http://schemas.microsoft.com/office/drawing/2014/main" id="{CB4E260A-D574-F0E5-F5A3-C0C330B7A600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4BFCE1A9-E77C-A270-63A6-CB9AACB0568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AD18A9BD-1ED7-615D-966A-1222EA67CEB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2" name="Group 34">
              <a:extLst>
                <a:ext uri="{FF2B5EF4-FFF2-40B4-BE49-F238E27FC236}">
                  <a16:creationId xmlns:a16="http://schemas.microsoft.com/office/drawing/2014/main" id="{F52DDC60-51B1-C5A9-2227-E5B5D92D23EC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3" name="Freeform 35">
                <a:extLst>
                  <a:ext uri="{FF2B5EF4-FFF2-40B4-BE49-F238E27FC236}">
                    <a16:creationId xmlns:a16="http://schemas.microsoft.com/office/drawing/2014/main" id="{D54DBB87-6BE0-9E2F-BA49-7A6EFAEFC003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6">
                <a:extLst>
                  <a:ext uri="{FF2B5EF4-FFF2-40B4-BE49-F238E27FC236}">
                    <a16:creationId xmlns:a16="http://schemas.microsoft.com/office/drawing/2014/main" id="{A08E04C7-4EA6-F54C-DFCE-912B01336B9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6" name="Group 37">
              <a:extLst>
                <a:ext uri="{FF2B5EF4-FFF2-40B4-BE49-F238E27FC236}">
                  <a16:creationId xmlns:a16="http://schemas.microsoft.com/office/drawing/2014/main" id="{BAE04899-6811-7ABB-D59B-FB2B9D512B6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1" name="Freeform 38">
                <a:extLst>
                  <a:ext uri="{FF2B5EF4-FFF2-40B4-BE49-F238E27FC236}">
                    <a16:creationId xmlns:a16="http://schemas.microsoft.com/office/drawing/2014/main" id="{C92C2562-47CA-0079-35B5-EB198E8EB58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2" name="TextBox 39">
                <a:extLst>
                  <a:ext uri="{FF2B5EF4-FFF2-40B4-BE49-F238E27FC236}">
                    <a16:creationId xmlns:a16="http://schemas.microsoft.com/office/drawing/2014/main" id="{95095484-223E-55A1-081D-9A74EA35822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7" name="Freeform 40">
              <a:extLst>
                <a:ext uri="{FF2B5EF4-FFF2-40B4-BE49-F238E27FC236}">
                  <a16:creationId xmlns:a16="http://schemas.microsoft.com/office/drawing/2014/main" id="{5CD6DC51-3EC6-4D52-AD12-BB4A054AE270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1">
              <a:extLst>
                <a:ext uri="{FF2B5EF4-FFF2-40B4-BE49-F238E27FC236}">
                  <a16:creationId xmlns:a16="http://schemas.microsoft.com/office/drawing/2014/main" id="{4C5B0AA0-4E64-653E-2ACC-6F112E15D459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2">
              <a:extLst>
                <a:ext uri="{FF2B5EF4-FFF2-40B4-BE49-F238E27FC236}">
                  <a16:creationId xmlns:a16="http://schemas.microsoft.com/office/drawing/2014/main" id="{0A84F50C-686F-304B-E2B5-8F40C6F68015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3">
              <a:extLst>
                <a:ext uri="{FF2B5EF4-FFF2-40B4-BE49-F238E27FC236}">
                  <a16:creationId xmlns:a16="http://schemas.microsoft.com/office/drawing/2014/main" id="{CB344244-F804-0F50-9EDF-72FAC87FC4B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3955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42967-4916-23D2-6E7A-B2DDF751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DF26FB-6F35-3B16-56E8-5843EB9F709F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CECF67D0-C2D7-18FD-D2B1-70D1AE6C4B7D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A7E1BB1-48CE-0883-3764-E494F6EC4810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980509E-AD47-316A-B811-3985AAE730BF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90B049-F1B6-E02E-07B4-1E26E3282A0A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A07B7D2E-DD0F-3108-B837-CB8ECC432CC8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8521297-7756-A9FB-8131-0E6AB1369391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B012E597-3192-2879-3B39-2EF17B80EF26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D1AC054-92C2-7ACF-4A0F-54E412FF9B76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B829CB12-303F-08D1-515A-52D09F152443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1F176C-7B23-C229-9615-34898F646F68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28314190-C4E8-886D-817C-CA1F6D54FFE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BAB0F96E-2050-8D9B-D77D-D93293890DCF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5218C80D-5B4A-3B70-304D-5CF74BC0133B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9745329A-F935-59AB-5C72-88523696F503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BA99B7AD-D11B-AF98-EB67-72713D58103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9BF031B-C5EA-81B7-C2F0-DBE7CB888B76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37F36B9-4CB8-DFEF-2F3E-DC5DCC6280A8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C30773F0-5740-1077-C72A-16EF4CA0174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6EA2109-C855-21CF-5BA3-586CF75BF3D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560A456-0CAB-1E45-026A-4549028B84DE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D631978-A339-1B7F-8585-3DAE9E511895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16FFA363-2E50-DB27-8727-FE5426549D7F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Dokumentasi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Kegiatan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2EF654BB-71BC-3841-0DEE-35745D44A6FE}"/>
              </a:ext>
            </a:extLst>
          </p:cNvPr>
          <p:cNvSpPr txBox="1"/>
          <p:nvPr/>
        </p:nvSpPr>
        <p:spPr>
          <a:xfrm>
            <a:off x="1243775" y="2878379"/>
            <a:ext cx="16015525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5"/>
              </a:lnSpc>
            </a:pP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Dokumentasi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kegiatan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E7500853-CB5C-7B5B-24C6-EE0CD198F009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9B621F20-FAF1-5E77-DDB9-35F385648FD7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A4D587D5-6A9E-0711-314A-8EA66878915B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92E6B7FB-E603-410D-81F3-E15CD6EAF3A4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2C500622-2A53-38AF-4940-AE5E6511CEE0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01B1FAFA-84BE-AE3D-94CC-FC52FD9C7104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7D5E9660-322F-AABD-AB6A-20F877FA1AAE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DAF27EF-EE85-CF76-9198-81A90EF74224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4B506473-1392-9191-9644-143E9BB3DB09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4FB28269-583D-E766-7778-3D7F1E1AA2D5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D59B1807-1B8F-9E86-803F-69AF94AA7810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D6F410B8-22AC-3BAC-366A-E08CF933B22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F20B3DCA-65A8-F8F3-633D-6FDDB22674AE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8D8154B-78AF-7CDF-4327-29916301FB7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F975B989-35BE-E920-DA57-A181A7497EE0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1CBB90A1-0BEF-9362-E4E2-5FF51DAAFFD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26B5297C-9195-758A-3D45-905F5236BAEA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137132AE-4580-BA2D-72E9-0C782EEB9BA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4C2B4893-CB50-53D4-2F62-C982EF62CC4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4644F638-15D4-DA71-4BB1-69170AAD467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863C2A5A-1E26-9061-CF4F-2916A49C8599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8D0BC65D-23B1-4CC3-72C7-9B623A2E00B5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3148464C-FC19-2F95-8001-AF3A1DF5FD9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6E398927-46FF-9748-61EB-C02E38627BAB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BBDF8716-533A-5DCF-0329-5BE31A3D7557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F42495F3-1B07-44BF-C9AF-70AEE22D133D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3097AB61-44CE-933D-F456-563B57F37403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38336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9CE3-5E9B-D69C-3DE1-6199D0A50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12A35D-9D14-9255-B3A3-C4E0ABFE4F92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4547AE5D-88CA-68E3-C336-82C27ACA0800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E1E71CD-3FC8-1090-5880-0639B0C6EC13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9315E08D-FEDC-2BA4-E48F-AF0890767F23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94A0F07-7DAA-2D59-C019-62BD9E8CDA49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ACB72BB9-9B5E-68D6-EBD3-DCB0EF9A600D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97ADD9A-1742-4743-F022-902E1BDAE38A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158DEDE-7BD8-C22E-A3AC-00352F218F32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DAB65DF-7389-D1D6-3973-F55BA9408B63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0D2CBD53-224C-11C9-6DB0-81B2EF88056E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D8F693F9-54A8-C851-FCE2-B9115E4593AB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Laporan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8F56DA1B-6199-37E0-897D-C4BD1379CC8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D58D95D6-27CF-699A-1245-A5EFCF1ECCE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59DB9AD5-0429-419B-96E9-151BCC5BD804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8B5A1546-E0EB-80FB-0362-0AB9AE13439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7D2B0C13-39A7-D934-F379-43202D45C543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4C962486-87BA-112C-B8DF-708F57C06FD9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127FE1C5-3D9D-6C57-E06A-7B2B851A644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C4D4AA9-CD9F-1541-AF1C-AF0CC402739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A9A4309D-258D-9D02-F41B-E33AB2828644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08D5E992-D179-EF74-CBA5-179DFD83DEA4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051F3308-D9A8-9DFF-0A04-C180B48F0487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D6430DEC-7AFD-441A-1637-F07D5274440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1ED43648-377A-6F52-9ACA-843CB3A2F53B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4" name="TextBox 36">
            <a:extLst>
              <a:ext uri="{FF2B5EF4-FFF2-40B4-BE49-F238E27FC236}">
                <a16:creationId xmlns:a16="http://schemas.microsoft.com/office/drawing/2014/main" id="{95277757-FDC2-03CC-8FD9-51E9CA195BF9}"/>
              </a:ext>
            </a:extLst>
          </p:cNvPr>
          <p:cNvSpPr txBox="1"/>
          <p:nvPr/>
        </p:nvSpPr>
        <p:spPr>
          <a:xfrm>
            <a:off x="1243775" y="2894029"/>
            <a:ext cx="16015525" cy="33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buClr>
                <a:srgbClr val="172F57"/>
              </a:buClr>
              <a:buSzPts val="2400"/>
            </a:pP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Berisi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tangkapan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layar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unggah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laporan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pada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myITS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Research</a:t>
            </a:r>
            <a:endParaRPr lang="en-ID" sz="2200" dirty="0">
              <a:solidFill>
                <a:srgbClr val="172F57"/>
              </a:solidFill>
              <a:highlight>
                <a:srgbClr val="00FF00"/>
              </a:highlight>
              <a:latin typeface="+mj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" name="TextBox 46">
            <a:extLst>
              <a:ext uri="{FF2B5EF4-FFF2-40B4-BE49-F238E27FC236}">
                <a16:creationId xmlns:a16="http://schemas.microsoft.com/office/drawing/2014/main" id="{443AA76A-44D5-D04C-0AB7-2FD211A083F8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2" name="Group 33">
            <a:extLst>
              <a:ext uri="{FF2B5EF4-FFF2-40B4-BE49-F238E27FC236}">
                <a16:creationId xmlns:a16="http://schemas.microsoft.com/office/drawing/2014/main" id="{6EEC99D5-1A0B-72BB-CA58-6C4BA9CB9E43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5" name="Group 34">
              <a:extLst>
                <a:ext uri="{FF2B5EF4-FFF2-40B4-BE49-F238E27FC236}">
                  <a16:creationId xmlns:a16="http://schemas.microsoft.com/office/drawing/2014/main" id="{A320068F-75C9-C485-BE4E-A24843FE9DE8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3" name="Freeform 35">
                <a:extLst>
                  <a:ext uri="{FF2B5EF4-FFF2-40B4-BE49-F238E27FC236}">
                    <a16:creationId xmlns:a16="http://schemas.microsoft.com/office/drawing/2014/main" id="{BF8EAA0A-2936-78E9-3BE0-D3F2372937F2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6">
                <a:extLst>
                  <a:ext uri="{FF2B5EF4-FFF2-40B4-BE49-F238E27FC236}">
                    <a16:creationId xmlns:a16="http://schemas.microsoft.com/office/drawing/2014/main" id="{713BE44E-89BC-9EA5-4F3C-F7C724CC158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6" name="Group 37">
              <a:extLst>
                <a:ext uri="{FF2B5EF4-FFF2-40B4-BE49-F238E27FC236}">
                  <a16:creationId xmlns:a16="http://schemas.microsoft.com/office/drawing/2014/main" id="{7E9F1C5C-F3C7-B4AC-0341-87127F8D5FA7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1" name="Freeform 38">
                <a:extLst>
                  <a:ext uri="{FF2B5EF4-FFF2-40B4-BE49-F238E27FC236}">
                    <a16:creationId xmlns:a16="http://schemas.microsoft.com/office/drawing/2014/main" id="{3A97A4A2-D013-934C-69F8-1ADFD4BB512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2" name="TextBox 39">
                <a:extLst>
                  <a:ext uri="{FF2B5EF4-FFF2-40B4-BE49-F238E27FC236}">
                    <a16:creationId xmlns:a16="http://schemas.microsoft.com/office/drawing/2014/main" id="{8BCC2DC7-8111-40C0-2203-873F92D590F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7" name="Freeform 40">
              <a:extLst>
                <a:ext uri="{FF2B5EF4-FFF2-40B4-BE49-F238E27FC236}">
                  <a16:creationId xmlns:a16="http://schemas.microsoft.com/office/drawing/2014/main" id="{43A846B1-456A-E9BA-2CFE-DE083345031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1">
              <a:extLst>
                <a:ext uri="{FF2B5EF4-FFF2-40B4-BE49-F238E27FC236}">
                  <a16:creationId xmlns:a16="http://schemas.microsoft.com/office/drawing/2014/main" id="{C5E534D7-03F4-D927-8E4B-7623BF7C76BC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2">
              <a:extLst>
                <a:ext uri="{FF2B5EF4-FFF2-40B4-BE49-F238E27FC236}">
                  <a16:creationId xmlns:a16="http://schemas.microsoft.com/office/drawing/2014/main" id="{C2A8484B-8B66-BF38-CA77-6DD4143D28F6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3">
              <a:extLst>
                <a:ext uri="{FF2B5EF4-FFF2-40B4-BE49-F238E27FC236}">
                  <a16:creationId xmlns:a16="http://schemas.microsoft.com/office/drawing/2014/main" id="{12E76822-8D64-67D4-364C-4CC5D9FB944F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879255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491D-2D2A-8F90-A6A6-39823C052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EF06ADE-992A-EEBF-F329-51665B37B8CE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3F70C1F2-C192-95E9-0873-2B911A106FE3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7E3AEDD-B3E3-61D0-5B2D-30A094F55CBB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B67F0AE-A971-F4A6-5D63-5C671954EF23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D1C3B2E-ED67-A8DC-1282-D16F651293CD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DAB1410A-555E-78DF-B187-12129F7192F6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D94109F-68E6-E9EC-3B96-1878CB23E81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2EAF7533-E64E-423D-719F-CFCD48807F8C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5D24A2B-6AB7-B899-549E-E1767C9C1AF7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373D20D8-AF45-84D0-D278-631D39F0B325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C3F52CE-0DF1-7A9E-4CF5-6F120C01F84F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BC309F32-F035-97EB-894B-18FA7B28938A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0FD7836-7B86-98C3-816F-6F6BAC47898E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A195ECF6-288F-B0C4-5172-3306A3F53F46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E203FE95-B00F-8FB9-847B-D06A1DE8A1B0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C94AAFE1-F688-6994-6CCB-2DAD3F19468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7261AF9-0179-46A2-BD68-B1956D638FA5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A8BE54C-F107-9E4D-776D-542E67912037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85F7A5AB-FD48-1D13-2011-A2E10822421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4F1ABCB-74B1-567F-1B02-A8AA777D55B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9928DCD-3869-DA83-315A-A3A5F2348A4A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B2B87E3-C36B-C73F-DF5F-ECB69208F830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4924C324-68D6-8479-7E40-1DAEC0887964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4BEBDD63-5C1A-804B-5C18-03BEB7F0FC1F}"/>
              </a:ext>
            </a:extLst>
          </p:cNvPr>
          <p:cNvSpPr txBox="1"/>
          <p:nvPr/>
        </p:nvSpPr>
        <p:spPr>
          <a:xfrm>
            <a:off x="1243775" y="2878379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" indent="0">
              <a:buNone/>
            </a:pP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Berisi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tangkapan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layar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dokumen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serta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bukti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unggah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pada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myITS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Research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F4527B77-4291-6857-F9E8-5AAC5F02E11E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47A06070-C085-F72A-6D58-D4A4C58A53BC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344EBBF6-0DB8-E623-E954-D4A633F93C7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09366838-C834-A120-232F-5CBE1179AF13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477971E4-B328-6545-F131-7EAD8BD6ACC6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14033698-4AB2-ACD9-BCFA-A91E52B99EE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5FD3EA5C-D9B7-DB58-2A66-BDEA18DEAADE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9758E6E3-C5B2-3AD0-B6D7-A9A32D2F31E7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4F92C527-9052-DC84-D9EF-88878573EC94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B65BC168-F7D6-8D25-B77D-F79CEB570EC3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487C1DC1-7ECE-3089-C7CC-A844073008D3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B86E04D7-DD92-704B-25A8-77065AB06ACA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204D62CE-217E-EA19-8720-6FE4CB20B135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9C47A04D-97DE-B6D7-3121-23CEF426F0D4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2E60E083-8BB8-02DD-2432-DE3A96C4F45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FF964A65-1E6D-89B3-04B4-EB75F642BB30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47F7A115-C1DF-CF06-47C7-F3D8D6F31B74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7251BA97-B6EC-1876-06BA-98AFF0453EC7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C77FB6A0-9091-489B-2690-7BD389A567C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A8AF0A5C-FB01-830E-7729-A0F3C681BBE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09A2D2FC-1450-9AD3-3741-4C82FD748D0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276FA9A9-4784-D302-D7F9-36589CEA666C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67E3EC57-F118-481A-B2EF-D21ACA6B20D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821E560D-07F6-8550-8826-15B59C63305C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76DCBCB8-346A-1FD1-9B5B-AD82FAFAD3CE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C87BD20C-1202-88E7-4723-DD7649FB7A1D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998A06D8-1AF0-FBDC-4D23-0CCDB2A8296E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1289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657725"/>
            <a:ext cx="11459870" cy="5629275"/>
            <a:chOff x="0" y="0"/>
            <a:chExt cx="15279827" cy="75057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15279878" cy="7505700"/>
            </a:xfrm>
            <a:custGeom>
              <a:avLst/>
              <a:gdLst/>
              <a:ahLst/>
              <a:cxnLst/>
              <a:rect l="l" t="t" r="r" b="b"/>
              <a:pathLst>
                <a:path w="15279878" h="7505700">
                  <a:moveTo>
                    <a:pt x="0" y="0"/>
                  </a:moveTo>
                  <a:lnTo>
                    <a:pt x="15279878" y="0"/>
                  </a:lnTo>
                  <a:lnTo>
                    <a:pt x="15279878" y="7505700"/>
                  </a:lnTo>
                  <a:lnTo>
                    <a:pt x="0" y="750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9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7629525"/>
            <a:ext cx="18288000" cy="2657475"/>
            <a:chOff x="0" y="0"/>
            <a:chExt cx="24384000" cy="35433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657475"/>
            <a:chOff x="0" y="0"/>
            <a:chExt cx="24384000" cy="35433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7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77787" y="3829050"/>
            <a:ext cx="10751476" cy="170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3"/>
              </a:lnSpc>
            </a:pPr>
            <a:r>
              <a:rPr lang="en-US" sz="11250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TERIMA KASIH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56461" y="9696431"/>
            <a:ext cx="617153" cy="227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</a:p>
        </p:txBody>
      </p:sp>
      <p:grpSp>
        <p:nvGrpSpPr>
          <p:cNvPr id="41" name="Group 30">
            <a:extLst>
              <a:ext uri="{FF2B5EF4-FFF2-40B4-BE49-F238E27FC236}">
                <a16:creationId xmlns:a16="http://schemas.microsoft.com/office/drawing/2014/main" id="{39486F1E-51ED-6797-38E5-A6E12B2424A6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2" name="Group 31">
              <a:extLst>
                <a:ext uri="{FF2B5EF4-FFF2-40B4-BE49-F238E27FC236}">
                  <a16:creationId xmlns:a16="http://schemas.microsoft.com/office/drawing/2014/main" id="{4C8B9E2A-284B-FE94-FAB3-ECDC5A8E6AD7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2" name="Freeform 32">
                <a:extLst>
                  <a:ext uri="{FF2B5EF4-FFF2-40B4-BE49-F238E27FC236}">
                    <a16:creationId xmlns:a16="http://schemas.microsoft.com/office/drawing/2014/main" id="{CCB616A3-4198-EF8F-CB38-BE106BB8A498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3" name="TextBox 33">
                <a:extLst>
                  <a:ext uri="{FF2B5EF4-FFF2-40B4-BE49-F238E27FC236}">
                    <a16:creationId xmlns:a16="http://schemas.microsoft.com/office/drawing/2014/main" id="{8C003316-95BF-ADCE-161E-CDB7BE6FDF3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3" name="AutoShape 34">
              <a:extLst>
                <a:ext uri="{FF2B5EF4-FFF2-40B4-BE49-F238E27FC236}">
                  <a16:creationId xmlns:a16="http://schemas.microsoft.com/office/drawing/2014/main" id="{7DF9FBF3-6E5C-4232-7F2D-5E6E69CD2BB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E2ECD5F-D10C-FD64-A3F3-F073C8E5C225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5" name="TextBox 36">
              <a:extLst>
                <a:ext uri="{FF2B5EF4-FFF2-40B4-BE49-F238E27FC236}">
                  <a16:creationId xmlns:a16="http://schemas.microsoft.com/office/drawing/2014/main" id="{B2BA15BD-9E14-95AC-4DE3-25CA9CB57ED6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67F2EF0C-0897-E257-B6FB-7D9C025551C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81EA48A1-F484-1591-7895-FFCB637B4B74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C68B7316-920E-24AE-DFB9-5337757DADC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9" name="TextBox 40">
              <a:extLst>
                <a:ext uri="{FF2B5EF4-FFF2-40B4-BE49-F238E27FC236}">
                  <a16:creationId xmlns:a16="http://schemas.microsoft.com/office/drawing/2014/main" id="{425EA914-8440-FE8F-F5ED-81D4B7D994B6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50" name="TextBox 41">
              <a:extLst>
                <a:ext uri="{FF2B5EF4-FFF2-40B4-BE49-F238E27FC236}">
                  <a16:creationId xmlns:a16="http://schemas.microsoft.com/office/drawing/2014/main" id="{4856D9A4-A5CD-55A7-DF34-582B40B2B1E2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53F7AEE9-3425-EF71-B712-27C738B435C1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3" name="TextBox 46">
            <a:extLst>
              <a:ext uri="{FF2B5EF4-FFF2-40B4-BE49-F238E27FC236}">
                <a16:creationId xmlns:a16="http://schemas.microsoft.com/office/drawing/2014/main" id="{58939CC2-12BC-A18B-5A83-58F7DEF9216D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2" name="Group 33">
            <a:extLst>
              <a:ext uri="{FF2B5EF4-FFF2-40B4-BE49-F238E27FC236}">
                <a16:creationId xmlns:a16="http://schemas.microsoft.com/office/drawing/2014/main" id="{BBE5BE18-D151-4775-DFB8-23394565730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15" name="Group 34">
              <a:extLst>
                <a:ext uri="{FF2B5EF4-FFF2-40B4-BE49-F238E27FC236}">
                  <a16:creationId xmlns:a16="http://schemas.microsoft.com/office/drawing/2014/main" id="{D2323AFC-F5D0-BA1A-BEEF-F15FB2454EF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1538917C-820C-A9B2-80A0-86B4C260FF4B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D6C2465A-AB20-0DF6-1675-F053B8F2C22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914DE965-C614-C3E6-148E-33E172F3F5A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A536A196-6217-3DF8-F03E-9E348E42CF8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178BC9BC-EDD2-1DFA-8F62-1AA141FA334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D87ADD95-EF7A-C1A0-B0A0-2E4D04594D54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BD960D3F-BBE3-F9E7-3232-A15BCEFDF2C9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15BE41B3-9076-99F2-0C77-C994C0475AF4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2A3DFF7D-7325-FD1C-B6E3-70B6DF384DFC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654</Words>
  <Application>Microsoft Office PowerPoint</Application>
  <PresentationFormat>Custom</PresentationFormat>
  <Paragraphs>206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Work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Monev Kemitraan Dana ITS</dc:title>
  <cp:lastModifiedBy>Rismayanti Nur Izzah</cp:lastModifiedBy>
  <cp:revision>7</cp:revision>
  <dcterms:created xsi:type="dcterms:W3CDTF">2006-08-16T00:00:00Z</dcterms:created>
  <dcterms:modified xsi:type="dcterms:W3CDTF">2026-10-14T02:43:31Z</dcterms:modified>
  <dc:identifier>DAHPmRpOcRI</dc:identifier>
</cp:coreProperties>
</file>